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3B48CE-D930-4314-8467-08FE9224FFA4}">
  <a:tblStyle styleId="{143B48CE-D930-4314-8467-08FE9224FFA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427644f4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427644f4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427644f4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427644f4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427644f4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427644f4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427644f4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427644f4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427644f4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427644f4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427644f4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427644f4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427644f4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427644f4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427644f4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427644f4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427644f4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427644f4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427644f4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427644f4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427644f4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427644f4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427644f4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427644f4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427644f4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427644f4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75275" y="1172325"/>
            <a:ext cx="6279900" cy="2316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наибольшей площади пересечения множеств “острых” углов </a:t>
            </a:r>
            <a:b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прямоугольников</a:t>
            </a:r>
            <a:endParaRPr sz="36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512100" y="349357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Презентация проекта по информатике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583925" y="3488925"/>
            <a:ext cx="231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Сорокин Владимир 10-7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2411525" y="10678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2510525" y="10870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2411525" y="16516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2510525" y="16708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1145625" y="495025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1145625" y="1022975"/>
            <a:ext cx="145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6015025" y="13318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5944300" y="1351025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6015025" y="19156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6114025" y="1934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4749125" y="759000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Angle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4749125" y="1286950"/>
            <a:ext cx="145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015025" y="24994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6114025" y="2518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2411525" y="33724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2340800" y="3391625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2411525" y="39562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2510525" y="39754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1145625" y="2799600"/>
            <a:ext cx="131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Rectangle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1145625" y="3327550"/>
            <a:ext cx="145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2411525" y="45400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2510525" y="45592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8419475" y="21537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8518475" y="21729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8419475" y="27375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8518475" y="27567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7153575" y="1580925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7153575" y="2108875"/>
            <a:ext cx="14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8419475" y="33213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8518475" y="33405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8419475" y="39051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8518475" y="39243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Метод решения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1032500" y="2263950"/>
            <a:ext cx="20649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Список прямоугольник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 острых углов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4572000" y="66567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Нахождение точек пересечения для данной пары прямоугольник - острый угол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8" name="Google Shape;208;p23"/>
          <p:cNvCxnSpPr>
            <a:stCxn id="206" idx="3"/>
            <a:endCxn id="207" idx="1"/>
          </p:cNvCxnSpPr>
          <p:nvPr/>
        </p:nvCxnSpPr>
        <p:spPr>
          <a:xfrm flipH="1" rot="10800000">
            <a:off x="3097400" y="1081350"/>
            <a:ext cx="1474500" cy="149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3"/>
          <p:cNvSpPr txBox="1"/>
          <p:nvPr/>
        </p:nvSpPr>
        <p:spPr>
          <a:xfrm>
            <a:off x="6143700" y="269442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Проверка на нахождение вершины данного угла в прямоугольнике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0" name="Google Shape;210;p23"/>
          <p:cNvCxnSpPr>
            <a:stCxn id="207" idx="2"/>
            <a:endCxn id="209" idx="0"/>
          </p:cNvCxnSpPr>
          <p:nvPr/>
        </p:nvCxnSpPr>
        <p:spPr>
          <a:xfrm>
            <a:off x="5821950" y="1496975"/>
            <a:ext cx="1571700" cy="119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3"/>
          <p:cNvSpPr txBox="1"/>
          <p:nvPr/>
        </p:nvSpPr>
        <p:spPr>
          <a:xfrm>
            <a:off x="3502700" y="269442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Проверка на нахождение вершин данного прямоугольника в угле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2" name="Google Shape;212;p23"/>
          <p:cNvCxnSpPr>
            <a:stCxn id="207" idx="2"/>
            <a:endCxn id="211" idx="0"/>
          </p:cNvCxnSpPr>
          <p:nvPr/>
        </p:nvCxnSpPr>
        <p:spPr>
          <a:xfrm flipH="1">
            <a:off x="4752750" y="1496975"/>
            <a:ext cx="1069200" cy="119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3"/>
          <p:cNvSpPr txBox="1"/>
          <p:nvPr/>
        </p:nvSpPr>
        <p:spPr>
          <a:xfrm>
            <a:off x="4517875" y="396417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Нахождение наибольшей площади и пары прямоугольник - острый угол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4" name="Google Shape;214;p23"/>
          <p:cNvCxnSpPr>
            <a:stCxn id="211" idx="2"/>
            <a:endCxn id="213" idx="0"/>
          </p:cNvCxnSpPr>
          <p:nvPr/>
        </p:nvCxnSpPr>
        <p:spPr>
          <a:xfrm>
            <a:off x="4752650" y="3525725"/>
            <a:ext cx="1015200" cy="4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3"/>
          <p:cNvCxnSpPr>
            <a:stCxn id="209" idx="2"/>
            <a:endCxn id="213" idx="0"/>
          </p:cNvCxnSpPr>
          <p:nvPr/>
        </p:nvCxnSpPr>
        <p:spPr>
          <a:xfrm flipH="1">
            <a:off x="5767950" y="3525725"/>
            <a:ext cx="1625700" cy="4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3"/>
          <p:cNvSpPr txBox="1"/>
          <p:nvPr/>
        </p:nvSpPr>
        <p:spPr>
          <a:xfrm>
            <a:off x="1305125" y="4179725"/>
            <a:ext cx="2064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Вывод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7" name="Google Shape;217;p23"/>
          <p:cNvCxnSpPr>
            <a:stCxn id="213" idx="1"/>
            <a:endCxn id="216" idx="3"/>
          </p:cNvCxnSpPr>
          <p:nvPr/>
        </p:nvCxnSpPr>
        <p:spPr>
          <a:xfrm rot="10800000">
            <a:off x="3370075" y="4379825"/>
            <a:ext cx="114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программы</a:t>
            </a:r>
            <a:endParaRPr/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25" y="1532150"/>
            <a:ext cx="3943350" cy="309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725" y="1505286"/>
            <a:ext cx="3804900" cy="314469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/>
          <p:nvPr/>
        </p:nvSpPr>
        <p:spPr>
          <a:xfrm>
            <a:off x="466600" y="1478025"/>
            <a:ext cx="3943200" cy="320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/>
          <p:nvPr/>
        </p:nvSpPr>
        <p:spPr>
          <a:xfrm>
            <a:off x="5110625" y="1501100"/>
            <a:ext cx="3804900" cy="320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4482713" y="2930900"/>
            <a:ext cx="627900" cy="44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Возникшие трудности</a:t>
            </a:r>
            <a:endParaRPr/>
          </a:p>
        </p:txBody>
      </p:sp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628650" y="1117375"/>
            <a:ext cx="7886700" cy="351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Проверка многоугольника на выпуклость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ПЛОХО                                                                ХОРОШО</a:t>
            </a: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20" y="2383250"/>
            <a:ext cx="3405000" cy="26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726" y="2368627"/>
            <a:ext cx="3404999" cy="268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/>
          <p:nvPr/>
        </p:nvSpPr>
        <p:spPr>
          <a:xfrm>
            <a:off x="4879625" y="2369100"/>
            <a:ext cx="3444000" cy="2668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827425" y="2369100"/>
            <a:ext cx="3405000" cy="2683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Этапы решения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Входные и выходные данны</a:t>
            </a: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е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Визуализация постановки задачи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Математическая модель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Визуализация структуры данных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Визуализация метода решения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Пример работы программы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628650" y="33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593275" y="1379051"/>
            <a:ext cx="7886700" cy="356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 плоскости заданы множества прямоугольников и острых углов. Найти такую пару прямоугольник - острый угол, что площадь фигуры, находящейся внутри найденного прямоугольника и острого угла будет максимальной.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Входные и выходные данные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628650" y="1369225"/>
            <a:ext cx="8062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Входные: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угла: координаты вершины угла + координаты точек, лежащих на лучах угла. Все координаты задаются двумя координатами - x и y.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прямоугольника: координаты двух вершин прямоугольника и точки, лежащей на прямой, проходящей через 2 другие вершины.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Выходные данные: многоугольник + выделенная пара прямоугольник - острый угол.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628650" y="-25460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Визуализация постановки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628650" y="49939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Имеем: множество прямоугольников и острых углов.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Требуется: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Найти такую пару прямоугольник - острый угол, у которых будет наибольшая площадь пересечения.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Выделить эту пару и наибольшую площадь пересечения.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25" y="2136400"/>
            <a:ext cx="2585599" cy="29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1428525" y="2136400"/>
            <a:ext cx="2536200" cy="2967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253" y="2139961"/>
            <a:ext cx="2585599" cy="296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5417100" y="2143600"/>
            <a:ext cx="2536200" cy="2960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4123000" y="3260150"/>
            <a:ext cx="1152600" cy="47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628650" y="-13435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Математическая модель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891025" y="3472300"/>
            <a:ext cx="451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Площадь многоугольника по Гауссу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75" y="3964894"/>
            <a:ext cx="36766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628650" y="678250"/>
            <a:ext cx="33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Лежит ли точка на отрезке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50" y="1170850"/>
            <a:ext cx="4837225" cy="7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812900" y="2029650"/>
            <a:ext cx="41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Перпендикулярная прямая к данной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75" y="2475788"/>
            <a:ext cx="2759368" cy="11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2250" y="1601950"/>
            <a:ext cx="3591750" cy="118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5494875" y="1170850"/>
            <a:ext cx="470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Нахождение точки пересечения прямых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1484" y="3359446"/>
            <a:ext cx="3086475" cy="17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5689725" y="2928350"/>
            <a:ext cx="331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Проверка параллельности прямых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4516"/>
          <a:stretch/>
        </p:blipFill>
        <p:spPr>
          <a:xfrm>
            <a:off x="749625" y="754150"/>
            <a:ext cx="7824726" cy="8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749625" y="-99000"/>
            <a:ext cx="394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Лежит ли точка внутри треугольника?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1, 2 , 3 - вершины треугольника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0 - рассматриваемая точка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848625" y="1690200"/>
            <a:ext cx="65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Невыпуклый многоугольник -&gt; Выпуклый многоугольник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25" y="2121300"/>
            <a:ext cx="3723375" cy="30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628650" y="-244581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Структура данных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6" name="Google Shape;146;p20"/>
          <p:cNvGraphicFramePr/>
          <p:nvPr/>
        </p:nvGraphicFramePr>
        <p:xfrm>
          <a:off x="618025" y="42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{143B48CE-D930-4314-8467-08FE9224FFA4}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7" name="Google Shape;147;p20"/>
          <p:cNvSpPr txBox="1"/>
          <p:nvPr/>
        </p:nvSpPr>
        <p:spPr>
          <a:xfrm>
            <a:off x="618025" y="-592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3303700" y="23484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9" name="Google Shape;149;p20"/>
          <p:cNvGraphicFramePr/>
          <p:nvPr/>
        </p:nvGraphicFramePr>
        <p:xfrm>
          <a:off x="3257000" y="139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{143B48CE-D930-4314-8467-08FE9224FFA4}</a:tableStyleId>
              </a:tblPr>
              <a:tblGrid>
                <a:gridCol w="1181100"/>
                <a:gridCol w="1181100"/>
                <a:gridCol w="1181100"/>
              </a:tblGrid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50" name="Google Shape;150;p20"/>
          <p:cNvSpPr txBox="1"/>
          <p:nvPr/>
        </p:nvSpPr>
        <p:spPr>
          <a:xfrm>
            <a:off x="4268625" y="994200"/>
            <a:ext cx="15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1" name="Google Shape;151;p20"/>
          <p:cNvGraphicFramePr/>
          <p:nvPr/>
        </p:nvGraphicFramePr>
        <p:xfrm>
          <a:off x="674950" y="29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{143B48CE-D930-4314-8467-08FE9224FFA4}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52;p20"/>
          <p:cNvSpPr txBox="1"/>
          <p:nvPr/>
        </p:nvSpPr>
        <p:spPr>
          <a:xfrm>
            <a:off x="674950" y="25282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pointsos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6800300" y="1181000"/>
            <a:ext cx="234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angles - множество острых углов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rectangles - множество прямоугольников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pointsos - множество точек, задающих многоугольник, являющийся ответом на поставленную задачу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p21"/>
          <p:cNvGraphicFramePr/>
          <p:nvPr/>
        </p:nvGraphicFramePr>
        <p:xfrm>
          <a:off x="674950" y="29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{143B48CE-D930-4314-8467-08FE9224FFA4}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9" name="Google Shape;159;p21"/>
          <p:cNvSpPr txBox="1"/>
          <p:nvPr/>
        </p:nvSpPr>
        <p:spPr>
          <a:xfrm>
            <a:off x="674950" y="25282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rectangle_end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0" name="Google Shape;160;p21"/>
          <p:cNvGraphicFramePr/>
          <p:nvPr/>
        </p:nvGraphicFramePr>
        <p:xfrm>
          <a:off x="628650" y="52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{143B48CE-D930-4314-8467-08FE9224FFA4}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1" name="Google Shape;161;p21"/>
          <p:cNvSpPr txBox="1"/>
          <p:nvPr/>
        </p:nvSpPr>
        <p:spPr>
          <a:xfrm>
            <a:off x="628650" y="9692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pointos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2" name="Google Shape;162;p21"/>
          <p:cNvGraphicFramePr/>
          <p:nvPr/>
        </p:nvGraphicFramePr>
        <p:xfrm>
          <a:off x="3380325" y="162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{143B48CE-D930-4314-8467-08FE9224FFA4}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3" name="Google Shape;163;p21"/>
          <p:cNvSpPr txBox="1"/>
          <p:nvPr/>
        </p:nvSpPr>
        <p:spPr>
          <a:xfrm>
            <a:off x="3380325" y="11947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angle_end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5919300" y="452625"/>
            <a:ext cx="3224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pointos - временное хранилище точек пересечений для рассматриваемой пары прямоугольник - острый угол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rectangle_end - множество точек, задающих прямоугольник из пары прямоугольник - острый угол, задающих наибольшую площадь пересечения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angle_end - </a:t>
            </a:r>
            <a:r>
              <a:rPr lang="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множество точек, задающих острый угол из пары прямоугольник - острый угол, задающих наибольшую площадь пересечения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